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c826ffd9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c826ffd9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c826ffd9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c826ffd9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c826ffd9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c826ffd9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c826ffd9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c826ffd9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c826ffd9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c826ffd9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c826ffd9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c826ffd9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c826ffd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c826ffd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9c826ffd9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9c826ffd9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9c826ffd9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9c826ffd9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c826ffd9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c826ffd9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c826ffd9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c826ffd9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c826ffd9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c826ffd9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c826ffd9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c826ffd9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c826ffd9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c826ffd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Chess of Champions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28</a:t>
            </a:r>
            <a:endParaRPr/>
          </a:p>
          <a:p>
            <a:pPr indent="0" lvl="0" marL="0" rtl="0" algn="ctr">
              <a:spcBef>
                <a:spcPts val="0"/>
              </a:spcBef>
              <a:spcAft>
                <a:spcPts val="0"/>
              </a:spcAft>
              <a:buNone/>
            </a:pPr>
            <a:r>
              <a:rPr lang="en"/>
              <a:t>Eldin Vujic - Victor Fong - Saude Chaudry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for Pieces and HP / AD</a:t>
            </a:r>
            <a:endParaRPr/>
          </a:p>
        </p:txBody>
      </p:sp>
      <p:pic>
        <p:nvPicPr>
          <p:cNvPr id="130" name="Google Shape;130;p22"/>
          <p:cNvPicPr preferRelativeResize="0"/>
          <p:nvPr/>
        </p:nvPicPr>
        <p:blipFill>
          <a:blip r:embed="rId3">
            <a:alphaModFix/>
          </a:blip>
          <a:stretch>
            <a:fillRect/>
          </a:stretch>
        </p:blipFill>
        <p:spPr>
          <a:xfrm>
            <a:off x="311688" y="1071563"/>
            <a:ext cx="6162675" cy="3000375"/>
          </a:xfrm>
          <a:prstGeom prst="rect">
            <a:avLst/>
          </a:prstGeom>
          <a:noFill/>
          <a:ln>
            <a:noFill/>
          </a:ln>
        </p:spPr>
      </p:pic>
      <p:sp>
        <p:nvSpPr>
          <p:cNvPr id="131" name="Google Shape;131;p22"/>
          <p:cNvSpPr txBox="1"/>
          <p:nvPr/>
        </p:nvSpPr>
        <p:spPr>
          <a:xfrm>
            <a:off x="311700" y="4125800"/>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 basically every piece besides the king, tower, and base can be taken by any other piece.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185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Now how would you attack the tower, base, and king if you don’t have enough hitpoints?</a:t>
            </a:r>
            <a:endParaRPr/>
          </a:p>
        </p:txBody>
      </p:sp>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Everytime a piece captures another piece their Attack Damage increases based on how much Hitpoints the piece they are capturing has this doesn’t include towers, bases, and rooks. Rook instead increase their Health by how much they capture someone, so if they capture a pawn instead of having 1 Hitpoint now they have 1.5 Hitpoints. As for the king if he captures a piece his attack damage doesn’t also increase but his attack range also increases becoming slowly like a queen.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Now how do you balance this out?</a:t>
            </a:r>
            <a:endParaRPr/>
          </a:p>
        </p:txBody>
      </p:sp>
      <p:sp>
        <p:nvSpPr>
          <p:cNvPr id="143" name="Google Shape;14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Everytime a piece dies if they’re a pawn their stats get reset and based on how many pieces they captured so for example a queen who has captured 4 pieces, you would have to wait 5 turns to get her back. This applies to the king as well but instead, his stats remain the same. Basically you would use this application/game to play a more modern style of chess and your objective is to destroy the enemy 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and goal of this?</a:t>
            </a:r>
            <a:endParaRPr/>
          </a:p>
        </p:txBody>
      </p:sp>
      <p:sp>
        <p:nvSpPr>
          <p:cNvPr id="149" name="Google Shape;14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this game is essentially extending a game traditional game like chess and adding a more modernized game to it as well while adding 4 players to chess. </a:t>
            </a:r>
            <a:endParaRPr/>
          </a:p>
          <a:p>
            <a:pPr indent="0" lvl="0" marL="0" rtl="0" algn="l">
              <a:spcBef>
                <a:spcPts val="1600"/>
              </a:spcBef>
              <a:spcAft>
                <a:spcPts val="1600"/>
              </a:spcAft>
              <a:buNone/>
            </a:pPr>
            <a:r>
              <a:rPr lang="en"/>
              <a:t>The goal of this project is to test the limits that chess can have and it also tests the amount of different situations you can play chess in now. Due to having a base to defend instead of the King and the team of 4 players which can influence the pace of the game as well.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would you code this?</a:t>
            </a:r>
            <a:endParaRPr/>
          </a:p>
        </p:txBody>
      </p:sp>
      <p:sp>
        <p:nvSpPr>
          <p:cNvPr id="155" name="Google Shape;15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could create chess in any language, you can create this game in any language.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traditional game of Chess is a common game that is still played today that was believed to be created before the 7th century which was derived from the Indian game chaturanga. So we thought about extending this traditional game into a more modern type game.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2" name="Google Shape;62;p14"/>
          <p:cNvPicPr preferRelativeResize="0"/>
          <p:nvPr/>
        </p:nvPicPr>
        <p:blipFill>
          <a:blip r:embed="rId3">
            <a:alphaModFix/>
          </a:blip>
          <a:stretch>
            <a:fillRect/>
          </a:stretch>
        </p:blipFill>
        <p:spPr>
          <a:xfrm>
            <a:off x="5501076" y="2869449"/>
            <a:ext cx="2978498" cy="1938151"/>
          </a:xfrm>
          <a:prstGeom prst="rect">
            <a:avLst/>
          </a:prstGeom>
          <a:noFill/>
          <a:ln>
            <a:noFill/>
          </a:ln>
        </p:spPr>
      </p:pic>
      <p:pic>
        <p:nvPicPr>
          <p:cNvPr id="63" name="Google Shape;63;p14"/>
          <p:cNvPicPr preferRelativeResize="0"/>
          <p:nvPr/>
        </p:nvPicPr>
        <p:blipFill>
          <a:blip r:embed="rId4">
            <a:alphaModFix/>
          </a:blip>
          <a:stretch>
            <a:fillRect/>
          </a:stretch>
        </p:blipFill>
        <p:spPr>
          <a:xfrm>
            <a:off x="485707" y="2571750"/>
            <a:ext cx="3135242" cy="1938150"/>
          </a:xfrm>
          <a:prstGeom prst="rect">
            <a:avLst/>
          </a:prstGeom>
          <a:noFill/>
          <a:ln>
            <a:noFill/>
          </a:ln>
        </p:spPr>
      </p:pic>
      <p:sp>
        <p:nvSpPr>
          <p:cNvPr id="64" name="Google Shape;64;p14"/>
          <p:cNvSpPr txBox="1"/>
          <p:nvPr/>
        </p:nvSpPr>
        <p:spPr>
          <a:xfrm>
            <a:off x="871850" y="4546050"/>
            <a:ext cx="20862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Chaturanga</a:t>
            </a:r>
            <a:endParaRPr/>
          </a:p>
        </p:txBody>
      </p:sp>
      <p:sp>
        <p:nvSpPr>
          <p:cNvPr id="65" name="Google Shape;65;p14"/>
          <p:cNvSpPr txBox="1"/>
          <p:nvPr/>
        </p:nvSpPr>
        <p:spPr>
          <a:xfrm>
            <a:off x="5843425" y="4703625"/>
            <a:ext cx="24600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Chess</a:t>
            </a:r>
            <a:endParaRPr/>
          </a:p>
        </p:txBody>
      </p:sp>
      <p:sp>
        <p:nvSpPr>
          <p:cNvPr id="66" name="Google Shape;66;p14"/>
          <p:cNvSpPr txBox="1"/>
          <p:nvPr/>
        </p:nvSpPr>
        <p:spPr>
          <a:xfrm>
            <a:off x="3995950" y="3622300"/>
            <a:ext cx="5978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67" name="Google Shape;67;p14"/>
          <p:cNvCxnSpPr/>
          <p:nvPr/>
        </p:nvCxnSpPr>
        <p:spPr>
          <a:xfrm>
            <a:off x="3861025" y="3445875"/>
            <a:ext cx="1536000" cy="7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So what better way to extend this traditional game then use concepts from a major genre known as MOBAs such as Dota 2 and League of Legends. Essentially what this game does is it extends chess into a 4 player game while using the concepts of League of Legends / Dota 2 as well. </a:t>
            </a:r>
            <a:endParaRPr/>
          </a:p>
        </p:txBody>
      </p:sp>
      <p:sp>
        <p:nvSpPr>
          <p:cNvPr id="74" name="Google Shape;74;p15"/>
          <p:cNvSpPr txBox="1"/>
          <p:nvPr/>
        </p:nvSpPr>
        <p:spPr>
          <a:xfrm>
            <a:off x="2117350" y="705775"/>
            <a:ext cx="5978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5"/>
          <p:cNvPicPr preferRelativeResize="0"/>
          <p:nvPr/>
        </p:nvPicPr>
        <p:blipFill>
          <a:blip r:embed="rId3">
            <a:alphaModFix/>
          </a:blip>
          <a:stretch>
            <a:fillRect/>
          </a:stretch>
        </p:blipFill>
        <p:spPr>
          <a:xfrm>
            <a:off x="518950" y="2640775"/>
            <a:ext cx="3041802" cy="2164749"/>
          </a:xfrm>
          <a:prstGeom prst="rect">
            <a:avLst/>
          </a:prstGeom>
          <a:noFill/>
          <a:ln>
            <a:noFill/>
          </a:ln>
        </p:spPr>
      </p:pic>
      <p:pic>
        <p:nvPicPr>
          <p:cNvPr id="76" name="Google Shape;76;p15"/>
          <p:cNvPicPr preferRelativeResize="0"/>
          <p:nvPr/>
        </p:nvPicPr>
        <p:blipFill>
          <a:blip r:embed="rId4">
            <a:alphaModFix/>
          </a:blip>
          <a:stretch>
            <a:fillRect/>
          </a:stretch>
        </p:blipFill>
        <p:spPr>
          <a:xfrm>
            <a:off x="5552228" y="2571750"/>
            <a:ext cx="2719925" cy="2143125"/>
          </a:xfrm>
          <a:prstGeom prst="rect">
            <a:avLst/>
          </a:prstGeom>
          <a:noFill/>
          <a:ln>
            <a:noFill/>
          </a:ln>
        </p:spPr>
      </p:pic>
      <p:sp>
        <p:nvSpPr>
          <p:cNvPr id="77" name="Google Shape;77;p15"/>
          <p:cNvSpPr txBox="1"/>
          <p:nvPr/>
        </p:nvSpPr>
        <p:spPr>
          <a:xfrm>
            <a:off x="1297400" y="4784775"/>
            <a:ext cx="5978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League of Legends</a:t>
            </a:r>
            <a:endParaRPr/>
          </a:p>
        </p:txBody>
      </p:sp>
      <p:sp>
        <p:nvSpPr>
          <p:cNvPr id="78" name="Google Shape;78;p15"/>
          <p:cNvSpPr txBox="1"/>
          <p:nvPr/>
        </p:nvSpPr>
        <p:spPr>
          <a:xfrm>
            <a:off x="5552225" y="4610400"/>
            <a:ext cx="5978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Dota 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Board?</a:t>
            </a:r>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t>
            </a:r>
            <a:r>
              <a:rPr lang="en"/>
              <a:t>traditionally the game of Chess has a board that is a 8x8 grid (64 tiles/spaces).</a:t>
            </a:r>
            <a:endParaRPr/>
          </a:p>
          <a:p>
            <a:pPr indent="0" lvl="0" marL="0" rtl="0" algn="l">
              <a:spcBef>
                <a:spcPts val="1600"/>
              </a:spcBef>
              <a:spcAft>
                <a:spcPts val="1600"/>
              </a:spcAft>
              <a:buNone/>
            </a:pPr>
            <a:r>
              <a:rPr lang="en"/>
              <a:t>So instead of keeping this 8x8 grid (64 tiles/space) it will have a 8x8 + 4*(8x3) + 2*4 + 4 grid. So to get a better idea on how this looks the image is listed below. </a:t>
            </a:r>
            <a:endParaRPr/>
          </a:p>
        </p:txBody>
      </p:sp>
      <p:pic>
        <p:nvPicPr>
          <p:cNvPr id="85" name="Google Shape;85;p16"/>
          <p:cNvPicPr preferRelativeResize="0"/>
          <p:nvPr/>
        </p:nvPicPr>
        <p:blipFill>
          <a:blip r:embed="rId3">
            <a:alphaModFix/>
          </a:blip>
          <a:stretch>
            <a:fillRect/>
          </a:stretch>
        </p:blipFill>
        <p:spPr>
          <a:xfrm>
            <a:off x="920800" y="2738175"/>
            <a:ext cx="1739675" cy="1739675"/>
          </a:xfrm>
          <a:prstGeom prst="rect">
            <a:avLst/>
          </a:prstGeom>
          <a:noFill/>
          <a:ln>
            <a:noFill/>
          </a:ln>
        </p:spPr>
      </p:pic>
      <p:sp>
        <p:nvSpPr>
          <p:cNvPr id="86" name="Google Shape;86;p16"/>
          <p:cNvSpPr txBox="1"/>
          <p:nvPr/>
        </p:nvSpPr>
        <p:spPr>
          <a:xfrm>
            <a:off x="1131350" y="4568875"/>
            <a:ext cx="5978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Chess board</a:t>
            </a:r>
            <a:endParaRPr/>
          </a:p>
          <a:p>
            <a:pPr indent="0" lvl="0" marL="0" rtl="0" algn="l">
              <a:spcBef>
                <a:spcPts val="0"/>
              </a:spcBef>
              <a:spcAft>
                <a:spcPts val="0"/>
              </a:spcAft>
              <a:buNone/>
            </a:pPr>
            <a:r>
              <a:t/>
            </a:r>
            <a:endParaRPr/>
          </a:p>
        </p:txBody>
      </p:sp>
      <p:sp>
        <p:nvSpPr>
          <p:cNvPr id="87" name="Google Shape;87;p16"/>
          <p:cNvSpPr txBox="1"/>
          <p:nvPr/>
        </p:nvSpPr>
        <p:spPr>
          <a:xfrm>
            <a:off x="5449050" y="4703625"/>
            <a:ext cx="5978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Chess of Champions Board</a:t>
            </a:r>
            <a:endParaRPr/>
          </a:p>
          <a:p>
            <a:pPr indent="0" lvl="0" marL="0" rtl="0" algn="l">
              <a:spcBef>
                <a:spcPts val="0"/>
              </a:spcBef>
              <a:spcAft>
                <a:spcPts val="0"/>
              </a:spcAft>
              <a:buNone/>
            </a:pPr>
            <a:r>
              <a:t/>
            </a:r>
            <a:endParaRPr/>
          </a:p>
        </p:txBody>
      </p:sp>
      <p:pic>
        <p:nvPicPr>
          <p:cNvPr id="88" name="Google Shape;88;p16"/>
          <p:cNvPicPr preferRelativeResize="0"/>
          <p:nvPr/>
        </p:nvPicPr>
        <p:blipFill>
          <a:blip r:embed="rId4">
            <a:alphaModFix/>
          </a:blip>
          <a:stretch>
            <a:fillRect/>
          </a:stretch>
        </p:blipFill>
        <p:spPr>
          <a:xfrm>
            <a:off x="5677375" y="2787113"/>
            <a:ext cx="2044700" cy="1641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Pieces?</a:t>
            </a:r>
            <a:endParaRPr/>
          </a:p>
        </p:txBody>
      </p:sp>
      <p:sp>
        <p:nvSpPr>
          <p:cNvPr id="94" name="Google Shape;9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Chess</a:t>
            </a:r>
            <a:r>
              <a:rPr lang="en"/>
              <a:t> also has the pieces, Bishop, Rook, Queen, King, Pawn, and Knight. That are all essential to playing the game. We decided to keep these essential pieces because they all play a huge role into MOBAs as well.</a:t>
            </a:r>
            <a:endParaRPr/>
          </a:p>
          <a:p>
            <a:pPr indent="0" lvl="0" marL="0" rtl="0" algn="l">
              <a:spcBef>
                <a:spcPts val="1600"/>
              </a:spcBef>
              <a:spcAft>
                <a:spcPts val="0"/>
              </a:spcAft>
              <a:buNone/>
            </a:pPr>
            <a:r>
              <a:rPr lang="en"/>
              <a:t>Since MOBAs pieces have Support, Top, Mid, ADC, Minions, and Jungler. This could be seen as (Bishop = Support, Rook = Top, Queen = Mid, King = ADC, Pawn = minion, Knight = Jungler). </a:t>
            </a:r>
            <a:endParaRPr/>
          </a:p>
          <a:p>
            <a:pPr indent="0" lvl="0" marL="0" rtl="0" algn="l">
              <a:spcBef>
                <a:spcPts val="1600"/>
              </a:spcBef>
              <a:spcAft>
                <a:spcPts val="1600"/>
              </a:spcAft>
              <a:buClr>
                <a:schemeClr val="dk1"/>
              </a:buClr>
              <a:buSzPts val="1100"/>
              <a:buFont typeface="Arial"/>
              <a:buNone/>
            </a:pPr>
            <a:r>
              <a:rPr lang="en"/>
              <a:t>But for this game of chess we decided to add 2 more pieces each of the 4 players can have, which are Tower and Base. Since in MOBA games they usually have 2 towers and a base that the player must destroy to end the game.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 and Towers</a:t>
            </a:r>
            <a:endParaRPr/>
          </a:p>
        </p:txBody>
      </p:sp>
      <p:sp>
        <p:nvSpPr>
          <p:cNvPr id="100" name="Google Shape;10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League base								Dota 2 Base</a:t>
            </a:r>
            <a:endParaRPr/>
          </a:p>
        </p:txBody>
      </p:sp>
      <p:pic>
        <p:nvPicPr>
          <p:cNvPr id="101" name="Google Shape;101;p18"/>
          <p:cNvPicPr preferRelativeResize="0"/>
          <p:nvPr/>
        </p:nvPicPr>
        <p:blipFill rotWithShape="1">
          <a:blip r:embed="rId3">
            <a:alphaModFix/>
          </a:blip>
          <a:srcRect b="-12720" l="2150" r="-2149" t="12720"/>
          <a:stretch/>
        </p:blipFill>
        <p:spPr>
          <a:xfrm>
            <a:off x="182825" y="2091775"/>
            <a:ext cx="3350751" cy="2720451"/>
          </a:xfrm>
          <a:prstGeom prst="rect">
            <a:avLst/>
          </a:prstGeom>
          <a:noFill/>
          <a:ln>
            <a:noFill/>
          </a:ln>
        </p:spPr>
      </p:pic>
      <p:pic>
        <p:nvPicPr>
          <p:cNvPr id="102" name="Google Shape;102;p18"/>
          <p:cNvPicPr preferRelativeResize="0"/>
          <p:nvPr/>
        </p:nvPicPr>
        <p:blipFill>
          <a:blip r:embed="rId4">
            <a:alphaModFix/>
          </a:blip>
          <a:stretch>
            <a:fillRect/>
          </a:stretch>
        </p:blipFill>
        <p:spPr>
          <a:xfrm>
            <a:off x="4572000" y="2279274"/>
            <a:ext cx="3773949" cy="2122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do the pieces go?</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pieces basically go in the same place as a standard chess board but instead it is </a:t>
            </a:r>
            <a:r>
              <a:rPr lang="en"/>
              <a:t>fixated for a 4 player chess game. And also the tower and base piece goes all the way at the top most board (Shown in the picture below / This setup goes for all players).</a:t>
            </a:r>
            <a:r>
              <a:rPr lang="en"/>
              <a:t>  </a:t>
            </a:r>
            <a:endParaRPr/>
          </a:p>
        </p:txBody>
      </p:sp>
      <p:pic>
        <p:nvPicPr>
          <p:cNvPr id="109" name="Google Shape;109;p19"/>
          <p:cNvPicPr preferRelativeResize="0"/>
          <p:nvPr/>
        </p:nvPicPr>
        <p:blipFill>
          <a:blip r:embed="rId3">
            <a:alphaModFix/>
          </a:blip>
          <a:stretch>
            <a:fillRect/>
          </a:stretch>
        </p:blipFill>
        <p:spPr>
          <a:xfrm>
            <a:off x="706200" y="2571750"/>
            <a:ext cx="6838950" cy="2667000"/>
          </a:xfrm>
          <a:prstGeom prst="rect">
            <a:avLst/>
          </a:prstGeom>
          <a:noFill/>
          <a:ln>
            <a:noFill/>
          </a:ln>
        </p:spPr>
      </p:pic>
      <p:sp>
        <p:nvSpPr>
          <p:cNvPr id="110" name="Google Shape;110;p19"/>
          <p:cNvSpPr txBox="1"/>
          <p:nvPr/>
        </p:nvSpPr>
        <p:spPr>
          <a:xfrm>
            <a:off x="6497325" y="3124125"/>
            <a:ext cx="59784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 = Base</a:t>
            </a:r>
            <a:endParaRPr/>
          </a:p>
          <a:p>
            <a:pPr indent="0" lvl="0" marL="0" rtl="0" algn="l">
              <a:spcBef>
                <a:spcPts val="0"/>
              </a:spcBef>
              <a:spcAft>
                <a:spcPts val="0"/>
              </a:spcAft>
              <a:buNone/>
            </a:pPr>
            <a:r>
              <a:rPr lang="en"/>
              <a:t>T = Tower</a:t>
            </a:r>
            <a:endParaRPr/>
          </a:p>
          <a:p>
            <a:pPr indent="0" lvl="0" marL="0" rtl="0" algn="l">
              <a:spcBef>
                <a:spcPts val="0"/>
              </a:spcBef>
              <a:spcAft>
                <a:spcPts val="0"/>
              </a:spcAft>
              <a:buNone/>
            </a:pPr>
            <a:r>
              <a:rPr lang="en"/>
              <a:t>P = Pawn</a:t>
            </a:r>
            <a:endParaRPr/>
          </a:p>
          <a:p>
            <a:pPr indent="0" lvl="0" marL="0" rtl="0" algn="l">
              <a:spcBef>
                <a:spcPts val="0"/>
              </a:spcBef>
              <a:spcAft>
                <a:spcPts val="0"/>
              </a:spcAft>
              <a:buNone/>
            </a:pPr>
            <a:r>
              <a:rPr lang="en"/>
              <a:t>K = King</a:t>
            </a:r>
            <a:endParaRPr/>
          </a:p>
          <a:p>
            <a:pPr indent="0" lvl="0" marL="0" rtl="0" algn="l">
              <a:spcBef>
                <a:spcPts val="0"/>
              </a:spcBef>
              <a:spcAft>
                <a:spcPts val="0"/>
              </a:spcAft>
              <a:buNone/>
            </a:pPr>
            <a:r>
              <a:rPr lang="en"/>
              <a:t>B = Bishop</a:t>
            </a:r>
            <a:endParaRPr/>
          </a:p>
          <a:p>
            <a:pPr indent="0" lvl="0" marL="0" rtl="0" algn="l">
              <a:spcBef>
                <a:spcPts val="0"/>
              </a:spcBef>
              <a:spcAft>
                <a:spcPts val="0"/>
              </a:spcAft>
              <a:buNone/>
            </a:pPr>
            <a:r>
              <a:rPr lang="en"/>
              <a:t>Kn = Knight</a:t>
            </a:r>
            <a:endParaRPr/>
          </a:p>
          <a:p>
            <a:pPr indent="0" lvl="0" marL="0" rtl="0" algn="l">
              <a:spcBef>
                <a:spcPts val="0"/>
              </a:spcBef>
              <a:spcAft>
                <a:spcPts val="0"/>
              </a:spcAft>
              <a:buNone/>
            </a:pPr>
            <a:r>
              <a:rPr lang="en"/>
              <a:t>R = Rook</a:t>
            </a:r>
            <a:endParaRPr/>
          </a:p>
          <a:p>
            <a:pPr indent="0" lvl="0" marL="0" rtl="0" algn="l">
              <a:spcBef>
                <a:spcPts val="0"/>
              </a:spcBef>
              <a:spcAft>
                <a:spcPts val="0"/>
              </a:spcAft>
              <a:buNone/>
            </a:pPr>
            <a:r>
              <a:rPr lang="en"/>
              <a:t>Q = Queen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win?</a:t>
            </a:r>
            <a:endParaRPr/>
          </a:p>
        </p:txBody>
      </p:sp>
      <p:sp>
        <p:nvSpPr>
          <p:cNvPr id="116" name="Google Shape;11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So it is essentially the same concept as League of Legends and chess, but instead of checking the King you have to destroy the two towers of the enemy base, and then which you can destroy the base.</a:t>
            </a:r>
            <a:endParaRPr/>
          </a:p>
        </p:txBody>
      </p:sp>
      <p:pic>
        <p:nvPicPr>
          <p:cNvPr id="117" name="Google Shape;117;p20"/>
          <p:cNvPicPr preferRelativeResize="0"/>
          <p:nvPr/>
        </p:nvPicPr>
        <p:blipFill>
          <a:blip r:embed="rId3">
            <a:alphaModFix/>
          </a:blip>
          <a:stretch>
            <a:fillRect/>
          </a:stretch>
        </p:blipFill>
        <p:spPr>
          <a:xfrm>
            <a:off x="533983" y="2297725"/>
            <a:ext cx="2853166" cy="2571750"/>
          </a:xfrm>
          <a:prstGeom prst="rect">
            <a:avLst/>
          </a:prstGeom>
          <a:noFill/>
          <a:ln>
            <a:noFill/>
          </a:ln>
        </p:spPr>
      </p:pic>
      <p:pic>
        <p:nvPicPr>
          <p:cNvPr id="118" name="Google Shape;118;p20"/>
          <p:cNvPicPr preferRelativeResize="0"/>
          <p:nvPr/>
        </p:nvPicPr>
        <p:blipFill>
          <a:blip r:embed="rId4">
            <a:alphaModFix/>
          </a:blip>
          <a:stretch>
            <a:fillRect/>
          </a:stretch>
        </p:blipFill>
        <p:spPr>
          <a:xfrm>
            <a:off x="4224300" y="2297725"/>
            <a:ext cx="4466349" cy="2512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225175" y="185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So if there is no check what do you do with your pieces?</a:t>
            </a:r>
            <a:endParaRPr/>
          </a:p>
        </p:txBody>
      </p:sp>
      <p:sp>
        <p:nvSpPr>
          <p:cNvPr id="124" name="Google Shape;12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Well as for moving every piece besides the King move standardly, but instead of them dying they can respawn in the place they are generated when the game starts. So if a queen dies you don’t lose your queen but instead, she respawns in the same spot. But this is the catch, every piece you capture with your queen or any other pieces makes the piece stronger by who they captured. So capturing a Pawn makes any piece .5 stronger because a Pawn has a hitpoint of .5. Every piece besides pawn and king have a hitpoint of .5 where Pawn starts out with a hitpoint of .5 and a king starts out with a hitpoint of 3.</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